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397" r:id="rId2"/>
    <p:sldId id="445" r:id="rId3"/>
    <p:sldId id="442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Ghost Light (2022.07.02)" id="{D89DDC0D-DAB2-43AA-8293-ACC17ED5EC2A}">
          <p14:sldIdLst>
            <p14:sldId id="397"/>
            <p14:sldId id="445"/>
            <p14:sldId id="442"/>
          </p14:sldIdLst>
        </p14:section>
        <p14:section name="Default Section" id="{D0014E9E-9C3E-CE4D-9171-36AB0D4C5F50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7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0AB72B7-FBFB-8477-8968-D0EE78AD5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81" y="643466"/>
            <a:ext cx="4192226" cy="557106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1F3A13A-2A2C-BC6F-764B-93CFAFCFA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018" y="643467"/>
            <a:ext cx="416437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62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, jung, dunkel enthält.&#10;&#10;Automatisch generierte Beschreibung">
            <a:extLst>
              <a:ext uri="{FF2B5EF4-FFF2-40B4-BE49-F238E27FC236}">
                <a16:creationId xmlns:a16="http://schemas.microsoft.com/office/drawing/2014/main" id="{4CA104D3-3F66-A9E4-9F88-2D672869F0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8" b="3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CD17D6A-B5B2-5350-16C1-5AA7416EF5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7" b="3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7" name="Grafik 6" descr="Ein Bild, das Wand, drinnen, Sport enthält.&#10;&#10;Automatisch generierte Beschreibung">
            <a:extLst>
              <a:ext uri="{FF2B5EF4-FFF2-40B4-BE49-F238E27FC236}">
                <a16:creationId xmlns:a16="http://schemas.microsoft.com/office/drawing/2014/main" id="{C5958BAF-6FC4-5B10-A5CA-F87E56776F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5" name="Grafik 4" descr="Ein Bild, das Text, Sport enthält.&#10;&#10;Automatisch generierte Beschreibung">
            <a:extLst>
              <a:ext uri="{FF2B5EF4-FFF2-40B4-BE49-F238E27FC236}">
                <a16:creationId xmlns:a16="http://schemas.microsoft.com/office/drawing/2014/main" id="{68A76F46-9E4C-65D9-001C-548DEECC96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587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dunkel enthält.&#10;&#10;Automatisch generierte Beschreibung">
            <a:extLst>
              <a:ext uri="{FF2B5EF4-FFF2-40B4-BE49-F238E27FC236}">
                <a16:creationId xmlns:a16="http://schemas.microsoft.com/office/drawing/2014/main" id="{563358B0-747F-86CC-275A-06D2405E88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3" b="3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9" name="Grafik 8" descr="Ein Bild, das Wand, Boden, drinnen, stehend enthält.&#10;&#10;Automatisch generierte Beschreibung">
            <a:extLst>
              <a:ext uri="{FF2B5EF4-FFF2-40B4-BE49-F238E27FC236}">
                <a16:creationId xmlns:a16="http://schemas.microsoft.com/office/drawing/2014/main" id="{FA61626A-180D-023F-2FF9-5862AA2A8B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5" r="2472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3" name="Grafik 2" descr="Ein Bild, das drinnen, dunkel, Licht enthält.&#10;&#10;Automatisch generierte Beschreibung">
            <a:extLst>
              <a:ext uri="{FF2B5EF4-FFF2-40B4-BE49-F238E27FC236}">
                <a16:creationId xmlns:a16="http://schemas.microsoft.com/office/drawing/2014/main" id="{61F237C8-D2B5-BE36-1C26-505D4252D7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7" name="Grafik 6" descr="Ein Bild, das Schwert, Waffe, Arm enthält.&#10;&#10;Automatisch generierte Beschreibung">
            <a:extLst>
              <a:ext uri="{FF2B5EF4-FFF2-40B4-BE49-F238E27FC236}">
                <a16:creationId xmlns:a16="http://schemas.microsoft.com/office/drawing/2014/main" id="{DEFCEBE2-3974-29BE-1328-5DF3FCC360D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88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2023-11-10T14:31:57Z</dcterms:modified>
</cp:coreProperties>
</file>

<file path=docProps/thumbnail.jpeg>
</file>